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Educacion</a:t>
            </a:r>
            <a:r>
              <a:rPr lang="es-MX" baseline="0"/>
              <a:t> Vial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Hoja1!$C$47:$C$59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Hoja1!$D$47:$D$59</c:f>
              <c:numCache>
                <c:formatCode>General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8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02-433F-9BF2-FA28E1AE5E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6752256"/>
        <c:axId val="336746376"/>
        <c:axId val="0"/>
      </c:bar3DChart>
      <c:catAx>
        <c:axId val="3367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6746376"/>
        <c:crosses val="autoZero"/>
        <c:auto val="1"/>
        <c:lblAlgn val="ctr"/>
        <c:lblOffset val="100"/>
        <c:noMultiLvlLbl val="0"/>
      </c:catAx>
      <c:valAx>
        <c:axId val="336746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675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2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4878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56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90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05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70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57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54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4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65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9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49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43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77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00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09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hábitos, practicas y costumbres que tienen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finalidad la protección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 de los transeúntes, así como la difusión de la cultura vial.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9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301594"/>
              </p:ext>
            </p:extLst>
          </p:nvPr>
        </p:nvGraphicFramePr>
        <p:xfrm>
          <a:off x="1066800" y="1295400"/>
          <a:ext cx="89661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887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9882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600647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146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Educación Vial</vt:lpstr>
      <vt:lpstr>Presentación de PowerPoint</vt:lpstr>
      <vt:lpstr>MEDIOS DE CONTACTO</vt:lpstr>
      <vt:lpstr>     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9</cp:revision>
  <dcterms:created xsi:type="dcterms:W3CDTF">2020-08-07T01:49:50Z</dcterms:created>
  <dcterms:modified xsi:type="dcterms:W3CDTF">2020-08-07T18:13:32Z</dcterms:modified>
</cp:coreProperties>
</file>